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9" r:id="rId2"/>
    <p:sldId id="256" r:id="rId3"/>
    <p:sldId id="257" r:id="rId4"/>
    <p:sldId id="258" r:id="rId5"/>
    <p:sldId id="259" r:id="rId6"/>
    <p:sldId id="260" r:id="rId7"/>
    <p:sldId id="281" r:id="rId8"/>
    <p:sldId id="261" r:id="rId9"/>
    <p:sldId id="278" r:id="rId10"/>
    <p:sldId id="263" r:id="rId11"/>
    <p:sldId id="264" r:id="rId12"/>
    <p:sldId id="265" r:id="rId13"/>
    <p:sldId id="262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82" r:id="rId27"/>
    <p:sldId id="283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5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B106E36-FD25-4E2D-B0AA-010F637433A0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Роль отца в воспитании ребенка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43306" y="6000768"/>
            <a:ext cx="5500694" cy="64294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Составила: Пашнина </a:t>
            </a:r>
            <a:r>
              <a:rPr lang="ru-RU" smtClean="0"/>
              <a:t>А.М инспектор </a:t>
            </a:r>
            <a:r>
              <a:rPr lang="ru-RU" dirty="0" smtClean="0"/>
              <a:t>по охране прав детства</a:t>
            </a:r>
            <a:endParaRPr lang="ru-RU" dirty="0"/>
          </a:p>
        </p:txBody>
      </p:sp>
      <p:pic>
        <p:nvPicPr>
          <p:cNvPr id="3074" name="Picture 2" descr="C:\Documents and Settings\User\Рабочий стол\педагог года\5688f82167b0a941b8bc0533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5720" y="2214554"/>
            <a:ext cx="6786610" cy="38189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trud.ru/userfiles/gallery/af/b_af02753fce5d1030c117208e52ad7e9a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00100" y="1883610"/>
            <a:ext cx="7286676" cy="4974390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1857388"/>
          </a:xfrm>
        </p:spPr>
        <p:txBody>
          <a:bodyPr>
            <a:noAutofit/>
          </a:bodyPr>
          <a:lstStyle/>
          <a:p>
            <a:pPr marL="0" indent="0" algn="ctr">
              <a:lnSpc>
                <a:spcPct val="115000"/>
              </a:lnSpc>
              <a:spcBef>
                <a:spcPts val="0"/>
              </a:spcBef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Многие современные папы для своей семьи чаще всего являются источником финансовой поддержки, считая на этом свой долг перед семьей исполненным.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 связи с этим все больше отцов передают свои воспитательные функции жене и другим родственникам. Однако отец является одной из ключевых фигур в жизни ребенка. Он вносит большой вклад в воспитание ребенка, в развитие его способностей, </a:t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приобретение им различных навыков. </a:t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ser\Рабочий стол\видео про папу\1-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3000364" y="190267"/>
            <a:ext cx="614363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Папа для ребёнка не просто родной человек, а образец мужчины, символ мужественности, мужского начала. Отец помогает малышу составить представления о себе самом и об окружающих.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User\Рабочий стол\видео про папу\1-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48"/>
            <a:ext cx="6858048" cy="6858048"/>
          </a:xfrm>
          <a:prstGeom prst="rect">
            <a:avLst/>
          </a:prstGeom>
          <a:noFill/>
        </p:spPr>
      </p:pic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5500694" y="2096867"/>
            <a:ext cx="3643306" cy="258532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Отец меньше, чем мама, опекает детей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предоставляет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им больше самостоятельности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 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воспитывая в ребёнке самодисциплину.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Этим самым отцы поощряют процесс отделения ребёнка от матери и ускоряют адаптацию к окружающей жизни.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User\Рабочий стол\видео про папу\1-3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1317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285728"/>
            <a:ext cx="38576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Отец единственный герой для ребёнка, который способен разогнать тени и спугнуть любое чудовище. 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5500694" y="253776"/>
            <a:ext cx="364330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отцом у ребёнка пропадает страх. Отец всемогущ и неуязвим, в глазах ребёнка он может всё.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Documents and Settings\User\Рабочий стол\видео про папу\1-4.......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357686" y="3571876"/>
            <a:ext cx="4457700" cy="2981325"/>
          </a:xfrm>
          <a:prstGeom prst="rect">
            <a:avLst/>
          </a:prstGeom>
          <a:noFill/>
        </p:spPr>
      </p:pic>
      <p:pic>
        <p:nvPicPr>
          <p:cNvPr id="4100" name="Picture 4" descr="C:\Documents and Settings\User\Рабочий стол\видео про папу\1-4....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214290"/>
            <a:ext cx="4196268" cy="635798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429124" y="1285860"/>
            <a:ext cx="45005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секрет, что не только сыновья, но и дочки подражают своим отцам в хорошем и в плохом.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C:\Documents and Settings\User\Рабочий стол\видео про папу\1-4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357290" y="214290"/>
            <a:ext cx="5500694" cy="3327920"/>
          </a:xfrm>
          <a:prstGeom prst="rect">
            <a:avLst/>
          </a:prstGeom>
          <a:noFill/>
        </p:spPr>
      </p:pic>
      <p:pic>
        <p:nvPicPr>
          <p:cNvPr id="4" name="Picture 5" descr="C:\Documents and Settings\User\Рабочий стол\видео про папу\1-4..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214810" y="3714752"/>
            <a:ext cx="4357686" cy="2891919"/>
          </a:xfrm>
          <a:prstGeom prst="rect">
            <a:avLst/>
          </a:prstGeom>
          <a:noFill/>
        </p:spPr>
      </p:pic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285720" y="4274876"/>
            <a:ext cx="3500462" cy="64633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Срабатывает детское сознание: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 как папа!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User\Рабочий стол\видео про папу\3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750753"/>
            <a:ext cx="9144000" cy="6107247"/>
          </a:xfrm>
          <a:prstGeom prst="rect">
            <a:avLst/>
          </a:prstGeom>
          <a:noFill/>
        </p:spPr>
      </p:pic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214414" y="300812"/>
            <a:ext cx="664373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 д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ля кого же отец важнее – для сына или для дочки?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User\Рабочий стол\видео про папу\2-3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1360605"/>
            <a:ext cx="9144000" cy="5497395"/>
          </a:xfrm>
          <a:prstGeom prst="rect">
            <a:avLst/>
          </a:prstGeom>
          <a:noFill/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893397" y="336213"/>
            <a:ext cx="735720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Папа для сына…Каждый отец хочет, чтобы его сын вырос настоящим мужчиной, однако не каждый знает, как это сделать.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User\Рабочий стол\видео про папу\2-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71467" y="714356"/>
            <a:ext cx="9215467" cy="6143644"/>
          </a:xfrm>
          <a:prstGeom prst="rect">
            <a:avLst/>
          </a:prstGeom>
          <a:noFill/>
        </p:spPr>
      </p:pic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1571604" y="144995"/>
            <a:ext cx="6000792" cy="64633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Мальчикам очень необходимы дружба и одобрение отца,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они нуждаются в обществе отца, его любви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</a:rPr>
              <a:t>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Documents and Settings\User\Рабочий стол\видео про папу\2-2.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958276" y="0"/>
            <a:ext cx="3185724" cy="3143248"/>
          </a:xfrm>
          <a:prstGeom prst="rect">
            <a:avLst/>
          </a:prstGeom>
          <a:noFill/>
        </p:spPr>
      </p:pic>
      <p:pic>
        <p:nvPicPr>
          <p:cNvPr id="6148" name="Picture 4" descr="C:\Documents and Settings\User\Рабочий стол\видео про папу\2-2...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57158" y="3642192"/>
            <a:ext cx="2500330" cy="3215808"/>
          </a:xfrm>
          <a:prstGeom prst="rect">
            <a:avLst/>
          </a:prstGeom>
          <a:noFill/>
        </p:spPr>
      </p:pic>
      <p:pic>
        <p:nvPicPr>
          <p:cNvPr id="6150" name="Picture 6" descr="C:\Documents and Settings\User\Рабочий стол\видео про папу\typoDCC4hx8hqdefault-520x245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0"/>
            <a:ext cx="4429124" cy="2601207"/>
          </a:xfrm>
          <a:prstGeom prst="rect">
            <a:avLst/>
          </a:prstGeom>
          <a:noFill/>
        </p:spPr>
      </p:pic>
      <p:pic>
        <p:nvPicPr>
          <p:cNvPr id="6151" name="Picture 7" descr="C:\Documents and Settings\User\Рабочий стол\видео про папу\2-2......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207762" y="3571876"/>
            <a:ext cx="4936237" cy="3286124"/>
          </a:xfrm>
          <a:prstGeom prst="rect">
            <a:avLst/>
          </a:prstGeom>
          <a:noFill/>
        </p:spPr>
      </p:pic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-142907" y="2501555"/>
            <a:ext cx="650085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Мальчик начнёт чувствовать себя мужчиной и вести себя как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мужчина благодаря способности подражать и брать пример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тех мужчин, которые рядом, которые пользуются его расположением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</a:rPr>
              <a:t>.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User\Рабочий стол\видео про папу\2-2....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3895704"/>
            <a:ext cx="5080000" cy="2962296"/>
          </a:xfrm>
          <a:prstGeom prst="rect">
            <a:avLst/>
          </a:prstGeom>
          <a:noFill/>
        </p:spPr>
      </p:pic>
      <p:pic>
        <p:nvPicPr>
          <p:cNvPr id="7171" name="Picture 3" descr="C:\Documents and Settings\User\Рабочий стол\видео про папу\2-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100452" y="1"/>
            <a:ext cx="5043548" cy="3357562"/>
          </a:xfrm>
          <a:prstGeom prst="rect">
            <a:avLst/>
          </a:prstGeom>
          <a:noFill/>
        </p:spPr>
      </p:pic>
      <p:pic>
        <p:nvPicPr>
          <p:cNvPr id="7173" name="Picture 5" descr="C:\Documents and Settings\User\Рабочий стол\видео про папу\труд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14282" y="857232"/>
            <a:ext cx="4393401" cy="292893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72066" y="4572008"/>
            <a:ext cx="40719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Отец должен с удовольствием проводить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время со своим сыном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User\Рабочий стол\видео про папу\2-4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785794"/>
            <a:ext cx="9108309" cy="607220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21429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Нужно дать сыну  возможность почувствовать свою гордость и радость за его успехи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Documents and Settings\User\Рабочий стол\видео про папу\достоинство.jpe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5679321" cy="3786214"/>
          </a:xfrm>
          <a:prstGeom prst="rect">
            <a:avLst/>
          </a:prstGeom>
          <a:noFill/>
        </p:spPr>
      </p:pic>
      <p:pic>
        <p:nvPicPr>
          <p:cNvPr id="11267" name="Picture 3" descr="C:\Documents and Settings\User\Рабочий стол\видео про папу\достоин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079824" y="2624666"/>
            <a:ext cx="5064176" cy="423333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786446" y="500043"/>
            <a:ext cx="33575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Главные качества, которые отец может привить сыну: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4572008"/>
            <a:ext cx="32861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мужское достоинство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Documents and Settings\User\Рабочий стол\видео про папу\рыцарь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27" y="285728"/>
            <a:ext cx="9144027" cy="571501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857356" y="6215082"/>
            <a:ext cx="52149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рыцарское отношение к женщине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C:\Documents and Settings\User\Рабочий стол\видео про папу\ответ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5720" y="3567766"/>
            <a:ext cx="4929191" cy="3290234"/>
          </a:xfrm>
          <a:prstGeom prst="rect">
            <a:avLst/>
          </a:prstGeom>
          <a:noFill/>
        </p:spPr>
      </p:pic>
      <p:pic>
        <p:nvPicPr>
          <p:cNvPr id="13314" name="Picture 2" descr="C:\Documents and Settings\User\Рабочий стол\видео про папу\ответственность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500630" y="-17236"/>
            <a:ext cx="3643370" cy="6875236"/>
          </a:xfrm>
          <a:prstGeom prst="rect">
            <a:avLst/>
          </a:prstGeom>
          <a:noFill/>
        </p:spPr>
      </p:pic>
      <p:pic>
        <p:nvPicPr>
          <p:cNvPr id="13316" name="Picture 4" descr="C:\Documents and Settings\User\Рабочий стол\видео про папу\ответст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85720" y="0"/>
            <a:ext cx="5072066" cy="2975607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42845" y="3071810"/>
            <a:ext cx="52864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умение брать на себя ответственность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Documents and Settings\User\Рабочий стол\видео про папу\трудjpg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3071810"/>
            <a:ext cx="5644097" cy="3786190"/>
          </a:xfrm>
          <a:prstGeom prst="rect">
            <a:avLst/>
          </a:prstGeom>
          <a:noFill/>
        </p:spPr>
      </p:pic>
      <p:pic>
        <p:nvPicPr>
          <p:cNvPr id="12291" name="Picture 3" descr="C:\Documents and Settings\User\Рабочий стол\видео про папу\труд...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257675" y="0"/>
            <a:ext cx="4886325" cy="495300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14282" y="1571612"/>
            <a:ext cx="36433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способность к труду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ser\Рабочий стол\видео про папу\3-1..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16624" y="1371563"/>
            <a:ext cx="7727376" cy="5486437"/>
          </a:xfrm>
          <a:prstGeom prst="rect">
            <a:avLst/>
          </a:prstGeom>
          <a:noFill/>
        </p:spPr>
      </p:pic>
      <p:pic>
        <p:nvPicPr>
          <p:cNvPr id="1027" name="Picture 3" descr="C:\Documents and Settings\User\Рабочий стол\видео про папу\3-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3286116" cy="3286117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357554" y="214290"/>
            <a:ext cx="56436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Папа для дочки не менее важен, чем для сына. Если сыну отец нужен как образец для подражания, то дочь нуждается в отцовском одобрении.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User\Рабочий стол\видео про папу\3-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1131570"/>
            <a:ext cx="9144000" cy="5726430"/>
          </a:xfrm>
          <a:prstGeom prst="rect">
            <a:avLst/>
          </a:prstGeom>
          <a:noFill/>
        </p:spPr>
      </p:pic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928662" y="446291"/>
            <a:ext cx="72152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Отец – первый мужчина, с которым девочка встречается в жизни.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User\Рабочий стол\видео про папу\3-3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5720" y="781366"/>
            <a:ext cx="8643966" cy="607663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21429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 отношений родителей в семье во многом зависит её дальнейшая судьба, её самооценка.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Documents and Settings\User\Рабочий стол\видео про папу\3-4...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00430" y="3143150"/>
            <a:ext cx="5643570" cy="3714850"/>
          </a:xfrm>
          <a:prstGeom prst="rect">
            <a:avLst/>
          </a:prstGeom>
          <a:noFill/>
        </p:spPr>
      </p:pic>
      <p:pic>
        <p:nvPicPr>
          <p:cNvPr id="4098" name="Picture 2" descr="C:\Documents and Settings\User\Рабочий стол\видео про папу\3-4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-1"/>
            <a:ext cx="4929190" cy="3113169"/>
          </a:xfrm>
          <a:prstGeom prst="rect">
            <a:avLst/>
          </a:prstGeom>
          <a:noFill/>
        </p:spPr>
      </p:pic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4714876" y="460135"/>
            <a:ext cx="4214842" cy="120032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Многие девочки, которым в детстве не хватает внимания отца, обречены на самоутверждение в течение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всей своей жизни.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214282" y="3666893"/>
            <a:ext cx="3643338" cy="230832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Подчёркнутая самостоятельность, напористость, стремление выйти из сферы женских занятий и утвердить своё равноправие с мужчинами часто являются последствием детского желания привлечь внимание отца, доказать ему, что она достойна его любви.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User\Рабочий стол\видео про папу\гармония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33007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14282" y="285728"/>
            <a:ext cx="86439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Девочки, с первых дней окружённые папиной любовью, вырастают более уверенными в себе, чувствуют себя более защищёнными. Отец прививает дочери: гармоничность…</a:t>
            </a:r>
          </a:p>
          <a:p>
            <a:pPr algn="ctr"/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User\Рабочий стол\видео про папу\достоинство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929058" y="0"/>
            <a:ext cx="4965192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85720" y="2214554"/>
            <a:ext cx="33575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уверенность в себе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User\Рабочий стол\видео про папу\уверенность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14480" y="285728"/>
            <a:ext cx="6072198" cy="5742165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57158" y="6215082"/>
            <a:ext cx="85011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женское достоинство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User\Рабочий стол\видео про папу\семья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48390" y="1428736"/>
            <a:ext cx="9192390" cy="35719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642910" y="5429264"/>
            <a:ext cx="77867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Интуитивно дочь выбирает себе партнёра такого же, как отец.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785786" y="324142"/>
            <a:ext cx="757242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Если ребенок знает ласковый голос отца, его доброе лицо, запах, смех, если он привык к заботливым прикосновениям отцовских рук, значит, папа станет для него таким же важным человеком, как мама.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Documents and Settings\User\Рабочий стол\педагог года\1485417661_0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71472" y="1285860"/>
            <a:ext cx="8072494" cy="53637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722313" y="642918"/>
            <a:ext cx="7772400" cy="1000132"/>
          </a:xfrm>
        </p:spPr>
        <p:txBody>
          <a:bodyPr>
            <a:normAutofit/>
          </a:bodyPr>
          <a:lstStyle/>
          <a:p>
            <a:pPr algn="ctr"/>
            <a:r>
              <a:rPr lang="ru-RU" sz="3600" b="0" dirty="0" smtClean="0">
                <a:latin typeface="Times New Roman" pitchFamily="18" charset="0"/>
                <a:cs typeface="Times New Roman" pitchFamily="18" charset="0"/>
              </a:rPr>
              <a:t>Итак, папа может научить:</a:t>
            </a:r>
            <a:endParaRPr lang="ru-RU" sz="3600" b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Текст 11"/>
          <p:cNvSpPr>
            <a:spLocks noGrp="1"/>
          </p:cNvSpPr>
          <p:nvPr>
            <p:ph type="body" idx="1"/>
          </p:nvPr>
        </p:nvSpPr>
        <p:spPr>
          <a:xfrm>
            <a:off x="1071538" y="1357298"/>
            <a:ext cx="7358114" cy="4429156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Учиться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Бороться и побеждать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Защищать свои интересы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Уважать интересы и соблюдать безопасность других людей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Быстро принимать решения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Достигать поставленной цели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Другая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E36C09"/>
      </a:accent6>
      <a:hlink>
        <a:srgbClr val="0000FF"/>
      </a:hlink>
      <a:folHlink>
        <a:srgbClr val="800080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168</TotalTime>
  <Words>451</Words>
  <Application>Microsoft Office PowerPoint</Application>
  <PresentationFormat>Экран (4:3)</PresentationFormat>
  <Paragraphs>45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Яркая</vt:lpstr>
      <vt:lpstr>Роль отца в воспитании ребенка </vt:lpstr>
      <vt:lpstr>Многие современные папы для своей семьи чаще всего являются источником финансовой поддержки, считая на этом свой долг перед семьей исполненным. В связи с этим все больше отцов передают свои воспитательные функции жене и другим родственникам. Однако отец является одной из ключевых фигур в жизни ребенка. Он вносит большой вклад в воспитание ребенка, в развитие его способностей,  приобретение им различных навыков. 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Итак, папа может научить: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Пользователь</cp:lastModifiedBy>
  <cp:revision>12</cp:revision>
  <dcterms:modified xsi:type="dcterms:W3CDTF">2022-02-17T10:56:07Z</dcterms:modified>
</cp:coreProperties>
</file>